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9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F735-A491-4DC0-9469-D857C97042C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EC4D-8A49-416D-B768-F5BB6B219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E9B82-4857-47E1-A36B-2CFB93F21143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E0FB-BB3A-43DE-A352-0CE44ACB9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4F11-BD3E-4A7C-A40D-AB34AC28E285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DA80-2B35-4A3A-9158-9DDC5B877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2155-69A5-4639-8887-AAE15FE3A112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30D7-5889-4E13-9DB2-91BF5C1D8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36F8-4E31-4E34-9F0D-5DE87CADADC2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84E2-39E5-46DE-A819-AAE693B8C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0EEF-C2D0-485F-AB7F-FA162513ACA3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4E76F-3A83-4840-8599-D676FA523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6E13-831F-481A-B341-801CC258695C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A4A7-7037-4200-9CA9-BCBC24BCE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BBC3-E180-476D-BE60-CCA4A986D491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D144-4944-4D77-BF6E-5462B4932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13CD-4F99-4026-991B-52F2949CCEE4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E04D-116B-4162-99A6-86EEF8F33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8CE1-382C-403E-B78C-5973D62AC5CF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7BB97-52D2-4419-B221-364088E37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C231-3EF5-4311-A08F-935008CB2497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D95D-E460-4FC0-B608-FA02D0C4E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495C66-4DD5-4393-A7EA-D85E6ED801F2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1A4DE-9106-482B-A317-8E41E384F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ариса\Кара-Мурза С.Г. Манипуляция сознанием\Фото\С ТЕЛЕФОНА\IMG_20170513_183520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3"/>
            <a:ext cx="9144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Лариса\Кара-Мурза С.Г. Манипуляция сознанием\Фото\С ТЕЛЕФОНА\IMG_20160511_09415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063"/>
            <a:ext cx="8305800" cy="65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И в мирное время солдаты Российской Армии на боевом посту. Днем и ночью охраняют они границы нашего государства.</a:t>
            </a:r>
          </a:p>
        </p:txBody>
      </p:sp>
      <p:sp>
        <p:nvSpPr>
          <p:cNvPr id="13315" name="AutoShape 2" descr="https://warfiles.ru/uploads/posts/2016-08/org_igza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6" name="Picture 4" descr="http://www.gosrf.ru/upload/news/33490/a1195cf78c630c907adca7a6fee085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511300"/>
            <a:ext cx="40100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s://defence.ru/assets/content/paragraph/94637/43891/rossijskie-voennie-ucheniya-vostok-2014.jpg?nocache=9503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005263"/>
            <a:ext cx="41608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https://www.istochnik.info/media/k2/items/cache/f2385376926b394ea2d91b670eec22dc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979863"/>
            <a:ext cx="462756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https://im0-tub-ru.yandex.net/i?id=cc483d0d00e38a8f2b762493d16813f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484313"/>
            <a:ext cx="46799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tkritka.my-clubs.ru/cards_alb/383050/img/img_72ec1422535ab2b3f9a3973d200f5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8913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</a:rPr>
              <a:t>23 февраля – День Защитника Отечества, который до 1993 год назывался Днём Советской Армии и Военно-Морского Флота.</a:t>
            </a:r>
            <a:endParaRPr lang="ru-RU" dirty="0" smtClean="0"/>
          </a:p>
        </p:txBody>
      </p:sp>
      <p:pic>
        <p:nvPicPr>
          <p:cNvPr id="3075" name="Picture 4" descr="http://www.gunmagazine.com.ua/arhiv/16-2007-10-24/02/img/image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773238"/>
            <a:ext cx="79994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rgbClr val="FF0000"/>
                </a:solidFill>
              </a:rPr>
              <a:t>15(28) января 1918 В. И. Ленин подписал декрет об организации Рабоче - Крестьянской Красной Армии (РККА), 29 января (11 февраля) — Рабоче - Крестьянского Красного Флота (РККФ).</a:t>
            </a:r>
            <a:br>
              <a:rPr lang="ru-RU" sz="1800" smtClean="0">
                <a:solidFill>
                  <a:srgbClr val="FF0000"/>
                </a:solidFill>
              </a:rPr>
            </a:br>
            <a:endParaRPr lang="ru-RU" sz="1800" smtClean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111\Desktop\фото\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5975" y="1600200"/>
            <a:ext cx="7512050" cy="452596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Много славных подвигов совершили солдаты нашей страны за сто лет существования Российской Армии и Военно – Морского Флота. </a:t>
            </a:r>
          </a:p>
        </p:txBody>
      </p:sp>
      <p:pic>
        <p:nvPicPr>
          <p:cNvPr id="5123" name="Picture 2" descr="http://s005.radikal.ru/i210/1105/cd/80f3a7518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683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s://im0-tub-ru.yandex.net/i?id=fa797f7079ad80c1c3cf9e91813c917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844675"/>
            <a:ext cx="35448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s://upload.wikimedia.org/wikipedia/commons/a/ad/RIAN_archive_887721_Defense_of_Mos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437063"/>
            <a:ext cx="32639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10" descr="http://mtdata.ru/u16/photoEB2B/20957588074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7" name="Picture 12" descr="http://mtdata.ru/u16/photoEB2B/20957588074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365625"/>
            <a:ext cx="347186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https://cdn.fishki.net/upload/post/2016/06/18/1985925/tn/1-marija-kuvshino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1773238"/>
            <a:ext cx="2749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111\Desktop\фото\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11\Desktop\фото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\Desktop\фото\9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1\Desktop\фото\6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:\Лариса\Кара-Мурза С.Г. Манипуляция сознанием\Фото\С ТЕЛЕФОНА\IMG_20170507_081107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323215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D:\Лариса\Кара-Мурза С.Г. Манипуляция сознанием\Фото\С ТЕЛЕФОНА\IMG_20170515_100518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04813"/>
            <a:ext cx="40306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D:\Лариса\Кара-Мурза С.Г. Манипуляция сознанием\Фото\С ТЕЛЕФОНА\IMG_20170513_183640_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619500"/>
            <a:ext cx="47323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94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Слайд 1</vt:lpstr>
      <vt:lpstr>23 февраля – День Защитника Отечества, который до 1993 год назывался Днём Советской Армии и Военно-Морского Флота.</vt:lpstr>
      <vt:lpstr>15(28) января 1918 В. И. Ленин подписал декрет об организации Рабоче - Крестьянской Красной Армии (РККА), 29 января (11 февраля) — Рабоче - Крестьянского Красного Флота (РККФ). </vt:lpstr>
      <vt:lpstr>Много славных подвигов совершили солдаты нашей страны за сто лет существования Российской Армии и Военно – Морского Флота.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 в мирное время солдаты Российской Армии на боевом посту. Днем и ночью охраняют они границы нашего государства.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9</cp:revision>
  <dcterms:created xsi:type="dcterms:W3CDTF">2018-02-19T16:44:02Z</dcterms:created>
  <dcterms:modified xsi:type="dcterms:W3CDTF">2018-02-19T18:16:10Z</dcterms:modified>
</cp:coreProperties>
</file>