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8" r:id="rId16"/>
    <p:sldId id="270" r:id="rId17"/>
    <p:sldId id="277" r:id="rId18"/>
    <p:sldId id="276" r:id="rId19"/>
    <p:sldId id="271" r:id="rId20"/>
    <p:sldId id="272" r:id="rId21"/>
    <p:sldId id="279" r:id="rId22"/>
    <p:sldId id="280" r:id="rId23"/>
    <p:sldId id="28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6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2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6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1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7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249C-9849-4376-9F89-7FC961DBA130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D696-D778-4076-B814-B8A3DBA22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Тайна моего имени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9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10.fotocdn.net/s110/dbbf9c447fb771f8/user_l/2436052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arfumagie.ru/wp-content/uploads/2019/06/Znachenie_imeni_artem_tema_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naytiparu.ru/img/publ/images/article/name/man/dmit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9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arfumagie.ru/wp-content/uploads/2019/06/Znachenie_imeni_germ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88424" cy="63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0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zen_doc/48747/pub_5aff13bf57906ab30f1e49c4_5aff4e3aa815f1619f0da98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5829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7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Раиса ( от греч. – «лёгкая» 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Значение имени Раиса может наделить носительницу такими чертами как активность, шумность и подвижность, и именно благодаря происхождению. Обычно это с детства обожающая животных девочка, добрая и честная, общительная. Раиса уперта, что помогает ей добиться успеха в любом начинании. Но к сожалению, иногда эта черта может сыграть с ней и злую шутку. Раиса, как и все носительницы этого имени в общем, жаждет приключений, но не шумных веселий. Имеет много хобби и увлечений, уделяет им максимум внимания, но не усидчива – много дел бросает на полпути, хотя позже может к ним и вернуться. Обожает фантазировать, имеет развитое воображение и проявляет себя в кулинарии, дизайне и подобных сферах – обладает тонким и изощренным вкусом. Достоинства и положительные черты: самое главное достоинство всех носительниц этого имени заключается в их развитом воображении и готовности к экспериментам. Смелость и решительность, самоуверенность и самодостаточность способствуют личностному развитию Раис и достижению успехов во всем.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1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arfumagie.ru/wp-content/uploads/2019/03/0259e5068d96b5cbfea2dad8b0447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77562" cy="62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9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arfumagie.ru/wp-content/uploads/2019/06/Znachenie_imeni_raya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76456" cy="65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6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Раяна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Раяна</a:t>
            </a:r>
            <a:r>
              <a:rPr lang="ru-RU" dirty="0"/>
              <a:t> – одно из редких женских имен, происхождение которого до сих пор </a:t>
            </a:r>
            <a:r>
              <a:rPr lang="ru-RU" dirty="0" err="1"/>
              <a:t>вызываетспоры</a:t>
            </a:r>
            <a:r>
              <a:rPr lang="ru-RU" dirty="0"/>
              <a:t>. Большинство исследователей убеждено, что у имени мусульманские корни. Оно образовалось от созвучного ему мужского – </a:t>
            </a:r>
            <a:r>
              <a:rPr lang="ru-RU" dirty="0" err="1"/>
              <a:t>Раян</a:t>
            </a:r>
            <a:r>
              <a:rPr lang="ru-RU" dirty="0"/>
              <a:t>, которое распространено во многих арабских странах. В переводе на русский язык </a:t>
            </a:r>
            <a:r>
              <a:rPr lang="ru-RU" dirty="0" err="1"/>
              <a:t>Раяна</a:t>
            </a:r>
            <a:r>
              <a:rPr lang="ru-RU" dirty="0"/>
              <a:t> означает «насыщенная», «спелая», «плодородная» и «свежая». Есть версия, что это имя связано с другим арабским словом – Ар-</a:t>
            </a:r>
            <a:r>
              <a:rPr lang="ru-RU" dirty="0" err="1"/>
              <a:t>Райян</a:t>
            </a:r>
            <a:r>
              <a:rPr lang="ru-RU" dirty="0"/>
              <a:t>. Так называется одна из дверей в рай, которая откроется для всех верующих мусульман. «Отворяющая врата в рай» - такой смысловой оттенок имя приобретает в данном </a:t>
            </a:r>
            <a:r>
              <a:rPr lang="ru-RU" dirty="0" err="1"/>
              <a:t>случае.Арабская</a:t>
            </a:r>
            <a:r>
              <a:rPr lang="ru-RU" dirty="0"/>
              <a:t> теория – не единственная, которая пытается расшифровать это имя. </a:t>
            </a:r>
            <a:r>
              <a:rPr lang="ru-RU" dirty="0" err="1"/>
              <a:t>Раяна</a:t>
            </a:r>
            <a:r>
              <a:rPr lang="ru-RU" dirty="0"/>
              <a:t> часто встречается в татарских семьях и означает «</a:t>
            </a:r>
            <a:r>
              <a:rPr lang="ru-RU" dirty="0" err="1"/>
              <a:t>плодородная»или</a:t>
            </a:r>
            <a:r>
              <a:rPr lang="ru-RU" dirty="0"/>
              <a:t> «обильно политая». У англичан известно мужское имя </a:t>
            </a:r>
            <a:r>
              <a:rPr lang="ru-RU" dirty="0" err="1"/>
              <a:t>Раян</a:t>
            </a:r>
            <a:r>
              <a:rPr lang="ru-RU" dirty="0"/>
              <a:t>, от которого женское </a:t>
            </a:r>
            <a:r>
              <a:rPr lang="ru-RU" dirty="0" err="1"/>
              <a:t>Раяна</a:t>
            </a:r>
            <a:r>
              <a:rPr lang="ru-RU" dirty="0"/>
              <a:t> получило новый смысл – «царственная», «выдающаяся», «маленькая королева».</a:t>
            </a:r>
          </a:p>
        </p:txBody>
      </p:sp>
    </p:spTree>
    <p:extLst>
      <p:ext uri="{BB962C8B-B14F-4D97-AF65-F5344CB8AC3E}">
        <p14:creationId xmlns:p14="http://schemas.microsoft.com/office/powerpoint/2010/main" val="273665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nameorigin.ru/assets/i/ai/4/3/0/i/2887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951547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8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11/240126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1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bouteveryt.ru/wp-content/uploads/2019/08/ebb717572751fd20edbbd7be77d4ccb9-360x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2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12c7/0000e99e-47ae1a0b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66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5.infourok.ru/uploads/ex/0083/000c21fa-4fabe801/img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8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0862/0010aa31-da3f6832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37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parfumagie.ru/wp-content/uploads/2019/06/Znachenie_imeni_natalya_natasha_1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40760" cy="64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6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взрослым людям обращаются по имени отчеству. Поэтому отчество оказывает сильную энергетику на имя. Например….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150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Значение</a:t>
            </a:r>
            <a:r>
              <a:rPr lang="ru-RU" dirty="0"/>
              <a:t> </a:t>
            </a:r>
            <a:r>
              <a:rPr lang="ru-RU" b="1" dirty="0"/>
              <a:t>отчества</a:t>
            </a:r>
            <a:r>
              <a:rPr lang="ru-RU" dirty="0"/>
              <a:t> </a:t>
            </a:r>
            <a:r>
              <a:rPr lang="ru-RU" b="1" dirty="0"/>
              <a:t>Викторовна</a:t>
            </a:r>
            <a:r>
              <a:rPr lang="ru-RU" dirty="0"/>
              <a:t>. Женщины с </a:t>
            </a:r>
            <a:r>
              <a:rPr lang="ru-RU" b="1" dirty="0"/>
              <a:t>отчеством</a:t>
            </a:r>
            <a:r>
              <a:rPr lang="ru-RU" dirty="0"/>
              <a:t> </a:t>
            </a:r>
            <a:r>
              <a:rPr lang="ru-RU" b="1" dirty="0"/>
              <a:t>Викторовна</a:t>
            </a:r>
            <a:r>
              <a:rPr lang="ru-RU" dirty="0"/>
              <a:t>: уравновешенные и покладистые люди, стремящиеся к созданию уютного домашнего очага, тип милых «домашних» женщин</a:t>
            </a:r>
          </a:p>
        </p:txBody>
      </p:sp>
    </p:spTree>
    <p:extLst>
      <p:ext uri="{BB962C8B-B14F-4D97-AF65-F5344CB8AC3E}">
        <p14:creationId xmlns:p14="http://schemas.microsoft.com/office/powerpoint/2010/main" val="4058751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Значение</a:t>
            </a:r>
            <a:r>
              <a:rPr lang="ru-RU" dirty="0"/>
              <a:t> </a:t>
            </a:r>
            <a:r>
              <a:rPr lang="ru-RU" b="1" dirty="0"/>
              <a:t>отчества</a:t>
            </a:r>
            <a:r>
              <a:rPr lang="ru-RU" dirty="0"/>
              <a:t> </a:t>
            </a:r>
            <a:r>
              <a:rPr lang="ru-RU" b="1" dirty="0"/>
              <a:t>Владимировна</a:t>
            </a:r>
            <a:r>
              <a:rPr lang="ru-RU" dirty="0"/>
              <a:t>. Женщины с </a:t>
            </a:r>
            <a:r>
              <a:rPr lang="ru-RU" b="1" dirty="0"/>
              <a:t>отчеством</a:t>
            </a:r>
            <a:r>
              <a:rPr lang="ru-RU" dirty="0"/>
              <a:t> </a:t>
            </a:r>
            <a:r>
              <a:rPr lang="ru-RU" b="1" dirty="0"/>
              <a:t>Владимировна</a:t>
            </a:r>
            <a:r>
              <a:rPr lang="ru-RU" dirty="0"/>
              <a:t> - это талантливые и очень одаренные люди. Характер у них покладистый, мягкий, люди они добрые. Трудоспособные и настойчивые в работе, всё начатое непременно доведут 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2486991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Значение</a:t>
            </a:r>
            <a:r>
              <a:rPr lang="ru-RU" dirty="0"/>
              <a:t> </a:t>
            </a:r>
            <a:r>
              <a:rPr lang="ru-RU" b="1" dirty="0"/>
              <a:t>отчества</a:t>
            </a:r>
            <a:r>
              <a:rPr lang="ru-RU" dirty="0"/>
              <a:t> </a:t>
            </a:r>
            <a:r>
              <a:rPr lang="ru-RU" b="1" dirty="0"/>
              <a:t>Евгеньевна</a:t>
            </a:r>
            <a:r>
              <a:rPr lang="ru-RU" dirty="0"/>
              <a:t>. Женщина с </a:t>
            </a:r>
            <a:r>
              <a:rPr lang="ru-RU" b="1" dirty="0"/>
              <a:t>отчеством</a:t>
            </a:r>
            <a:r>
              <a:rPr lang="ru-RU" dirty="0"/>
              <a:t> </a:t>
            </a:r>
            <a:r>
              <a:rPr lang="ru-RU" b="1" dirty="0"/>
              <a:t>Евгеньевна</a:t>
            </a:r>
            <a:r>
              <a:rPr lang="ru-RU" dirty="0"/>
              <a:t> отличается обилием душевной теплоты, отзывчивости, добротой и обаянием. Благодаря своему трудолюбию прекрасные работники, ценимые начальством, надежные партнеры в бизнесе.</a:t>
            </a:r>
          </a:p>
        </p:txBody>
      </p:sp>
    </p:spTree>
    <p:extLst>
      <p:ext uri="{BB962C8B-B14F-4D97-AF65-F5344CB8AC3E}">
        <p14:creationId xmlns:p14="http://schemas.microsoft.com/office/powerpoint/2010/main" val="568120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отчества Петровна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Живой, подвижный человек. Яркая, остроумная натура.   Не любит оказываться у кого-то в зависимости. Чрезмерно прямолинейна. Неравнодушна к книгам. Имеет широкий кругозор. В деловой жизни Петровна проявляет себя очень исполнительным, аккуратным, пунктуальным человеком. Чаще всего наследует черты внешности от отца.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90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5.userapi.com/impf/c625717/v625717757/3ae93/UsAwa_cC3NQ.jpg?size=604x511&amp;quality=96&amp;proxy=1&amp;sign=98e0e5562692d561cc64b9cad38f7570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Елена Петровна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Люди с отчеством Петровна и именем Елена одариваются рационалистическим рассудком. Затем, перед тем как разработать то, или другое решение, центральным делом подтягивает большое количество сигналов, сообщений, информаций, новостей, справок, данных, фактов, а затем активируется невероятно осторожно, дипломатично, осмотрительно, разборчиво, аккуратно, расчетливо</a:t>
            </a:r>
            <a:r>
              <a:rPr lang="ru-RU" smtClean="0"/>
              <a:t>, внимательно.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099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имя красит человека , </a:t>
            </a:r>
            <a:r>
              <a:rPr lang="ru-RU" smtClean="0"/>
              <a:t>а человек имя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1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2.infourok.ru/uploads/ex/0990/0005fcff-854d13a0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" y="3170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mtClean="0"/>
              <a:t> 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136650"/>
            <a:ext cx="836453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ds02.infourok.ru/uploads/ex/0968/000721cf-28a32fb6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3874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ds04.infourok.ru/uploads/ex/0e4e/0016b715-62e416a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" y="3326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esent5.com/presentation/160587674_437379978/imag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8" y="4773"/>
            <a:ext cx="8856984" cy="66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thepresentation.ru/img/thumbs/0d981bd599719c877fef49b24f7d7c21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Имя</a:t>
            </a:r>
            <a:r>
              <a:rPr lang="ru-RU" dirty="0"/>
              <a:t> </a:t>
            </a:r>
            <a:r>
              <a:rPr lang="ru-RU" b="1" dirty="0"/>
              <a:t>Ярослав</a:t>
            </a:r>
            <a:r>
              <a:rPr lang="ru-RU" dirty="0"/>
              <a:t> </a:t>
            </a:r>
            <a:r>
              <a:rPr lang="ru-RU" b="1" dirty="0"/>
              <a:t>означает</a:t>
            </a:r>
            <a:r>
              <a:rPr lang="ru-RU" dirty="0"/>
              <a:t> «яркий», «сильный», «славный своей жизненной силой». В языческой Руси понятие «ярь» </a:t>
            </a:r>
            <a:r>
              <a:rPr lang="ru-RU" b="1" dirty="0"/>
              <a:t>означало</a:t>
            </a:r>
            <a:r>
              <a:rPr lang="ru-RU" dirty="0"/>
              <a:t> плодородие, животворящую мощь. Существует вариант перевода </a:t>
            </a:r>
            <a:r>
              <a:rPr lang="ru-RU" b="1" dirty="0"/>
              <a:t>имени</a:t>
            </a:r>
            <a:r>
              <a:rPr lang="ru-RU" dirty="0"/>
              <a:t> </a:t>
            </a:r>
            <a:r>
              <a:rPr lang="ru-RU" b="1" dirty="0"/>
              <a:t>Ярослав</a:t>
            </a:r>
            <a:r>
              <a:rPr lang="ru-RU" dirty="0"/>
              <a:t>, его составляющих «яр» («сильный», «энергичный», «горячий») и «слав» («слава»), как «обладающий яркой славой»</a:t>
            </a:r>
          </a:p>
        </p:txBody>
      </p:sp>
      <p:pic>
        <p:nvPicPr>
          <p:cNvPr id="9218" name="Picture 2" descr="https://fsd.multiurok.ru/html/2017/07/27/s_597a413cf2ea7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" y="980728"/>
            <a:ext cx="907300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1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490</Words>
  <Application>Microsoft Office PowerPoint</Application>
  <PresentationFormat>Экран (4:3)</PresentationFormat>
  <Paragraphs>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Тайна моего имени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Раиса ( от греч. – «лёгкая» )</vt:lpstr>
      <vt:lpstr>Презентация PowerPoint</vt:lpstr>
      <vt:lpstr>Презентация PowerPoint</vt:lpstr>
      <vt:lpstr>Раяна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отчества Петровна</vt:lpstr>
      <vt:lpstr> Елена Петровна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19</cp:revision>
  <dcterms:created xsi:type="dcterms:W3CDTF">2021-03-17T17:36:19Z</dcterms:created>
  <dcterms:modified xsi:type="dcterms:W3CDTF">2021-03-24T19:12:13Z</dcterms:modified>
</cp:coreProperties>
</file>