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DF8F-C675-4202-9918-B6C6F6524A52}" type="datetimeFigureOut">
              <a:rPr lang="ru-RU" smtClean="0"/>
              <a:t>08.03.2019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406E6-B554-4B1F-B052-A02156C7918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ХОРОШО УМЕТЬ ЧИТАТЬ.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ЧАСТЬ 2.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Сергей\Desktop\ЭРУДИТ\perestav-bukvi-sostav-slova-min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972452" cy="58404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Сергей\Desktop\ЭРУДИТ\sobrat-slovo-iz-zadannykh-bukv-peremeshannyk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001056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ергей\Desktop\ЭРУДИТ\573385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20" cy="6429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Сергей\Desktop\ЭРУДИТ\815452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0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Сергей\Desktop\ЭРУДИТ\98312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Сергей\Desktop\ЭРУДИТ\hello_html_866b9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429552" cy="6297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Сергей\Desktop\ЭРУДИТ\203107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ЭРУДИТ\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ЭРУДИТ\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Сергей\Desktop\ЭРУДИТ\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34905"/>
            <a:ext cx="9144001" cy="6823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ЭРУДИТ\015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Сергей\Desktop\ЭРУДИТ\931534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ергей\Desktop\ЭРУДИТ\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Сергей\Desktop\ЭРУДИТ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128001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Сергей\Desktop\ЭРУДИТ\img7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КАК ХОРОШО УМЕТЬ ЧИТАТЬ.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ХОРОШО УМЕТЬ ЧИТАТЬ.</dc:title>
  <dc:creator>Сергей</dc:creator>
  <cp:lastModifiedBy>Сергей</cp:lastModifiedBy>
  <cp:revision>6</cp:revision>
  <dcterms:created xsi:type="dcterms:W3CDTF">2019-03-08T13:36:00Z</dcterms:created>
  <dcterms:modified xsi:type="dcterms:W3CDTF">2019-03-08T14:29:46Z</dcterms:modified>
</cp:coreProperties>
</file>