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2" r:id="rId4"/>
    <p:sldId id="259" r:id="rId5"/>
    <p:sldId id="260" r:id="rId6"/>
    <p:sldId id="261" r:id="rId7"/>
    <p:sldId id="263" r:id="rId8"/>
    <p:sldId id="269" r:id="rId9"/>
    <p:sldId id="290" r:id="rId10"/>
    <p:sldId id="265" r:id="rId11"/>
    <p:sldId id="266" r:id="rId12"/>
    <p:sldId id="275" r:id="rId13"/>
    <p:sldId id="267" r:id="rId14"/>
    <p:sldId id="270" r:id="rId15"/>
    <p:sldId id="271" r:id="rId16"/>
    <p:sldId id="272" r:id="rId17"/>
    <p:sldId id="276" r:id="rId18"/>
    <p:sldId id="277" r:id="rId19"/>
    <p:sldId id="278" r:id="rId20"/>
    <p:sldId id="279" r:id="rId21"/>
    <p:sldId id="280" r:id="rId22"/>
    <p:sldId id="281" r:id="rId23"/>
    <p:sldId id="293" r:id="rId24"/>
    <p:sldId id="294" r:id="rId25"/>
    <p:sldId id="282" r:id="rId26"/>
    <p:sldId id="283" r:id="rId27"/>
    <p:sldId id="284" r:id="rId28"/>
    <p:sldId id="285" r:id="rId29"/>
    <p:sldId id="286" r:id="rId30"/>
    <p:sldId id="296" r:id="rId31"/>
    <p:sldId id="295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072" autoAdjust="0"/>
  </p:normalViewPr>
  <p:slideViewPr>
    <p:cSldViewPr>
      <p:cViewPr varScale="1">
        <p:scale>
          <a:sx n="104" d="100"/>
          <a:sy n="104" d="100"/>
        </p:scale>
        <p:origin x="-7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6C924-5C28-417C-80F8-9C6DCA9BD718}" type="datetimeFigureOut">
              <a:rPr lang="ru-RU" smtClean="0"/>
              <a:pPr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24779-E861-49FF-A35F-7147FC7E03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000108"/>
            <a:ext cx="7772400" cy="1470025"/>
          </a:xfrm>
        </p:spPr>
        <p:txBody>
          <a:bodyPr/>
          <a:lstStyle/>
          <a:p>
            <a:r>
              <a:rPr lang="ru-RU" dirty="0" smtClean="0"/>
              <a:t>КАК ХОРОШО УМЕТЬ ЧИТАТЬ.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86058"/>
            <a:ext cx="6400800" cy="2852742"/>
          </a:xfrm>
        </p:spPr>
        <p:txBody>
          <a:bodyPr/>
          <a:lstStyle/>
          <a:p>
            <a:r>
              <a:rPr lang="ru-RU" dirty="0" smtClean="0"/>
              <a:t>Мероприятие для детей младшего, среднего и старшего возраста.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Сергей\Desktop\ЭРУДИТ сказки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286808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Сергей\Desktop\ЭРУДИТ сказки\s1200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Сергей\Desktop\ЭРУДИТ сказки\repka_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-357188"/>
            <a:ext cx="10144125" cy="6762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Сергей\Desktop\ЭРУДИТ сказки\9ab44762f85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8234392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Сергей\Desktop\ЭРУДИТ сказки\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734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Сергей\Desktop\ЭРУДИТ сказки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9753600" cy="7134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Сергей\Desktop\ЭРУДИТ сказки\s120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1288" y="0"/>
            <a:ext cx="9144001" cy="734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Сергей\Desktop\ЭРУДИТ сказки\s1200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635779" cy="6786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Сергей\Desktop\ЭРУДИТ сказки\s1200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11430001" cy="7429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ергей\Desktop\ЭРУДИТ сказки\ррр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 Р У Д И Т.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СКАЗКИ В ЗАРИСОВКАХ.</a:t>
            </a:r>
          </a:p>
          <a:p>
            <a:pPr algn="ctr">
              <a:buNone/>
            </a:pPr>
            <a:r>
              <a:rPr lang="ru-RU" dirty="0" smtClean="0"/>
              <a:t>ОТГАДАЙ.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ергей\Desktop\ЭРУДИТ сказки\skazku_36_250518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00494" y="428604"/>
            <a:ext cx="13001716" cy="73744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Сергей\Desktop\ЭРУДИТ сказки\s1200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ергей\Desktop\ЭРУДИТ сказки\Ivan_Carevich_13_141801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5169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ергей\Desktop\1348494222-363491-morozk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40" y="214290"/>
            <a:ext cx="11258550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Сергей\Desktop\pic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913" y="293688"/>
            <a:ext cx="8534400" cy="5686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Сергей\Desktop\ЭРУДИТ сказки\img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69400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Сергей\Desktop\ЭРУДИТ сказки\img_56cadd6332e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77500" cy="7277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Сергей\Desktop\ЭРУДИТ сказки\kot_v_sapogah_s_kartinkami_chitat_5_08211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9001156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Сергей\Desktop\ЭРУДИТ сказки\pazl_castorland_30_spyaschaya_krasavica-8429-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7875" y="-347663"/>
            <a:ext cx="11430000" cy="8096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Сергей\Desktop\ЭРУДИТ сказки\imag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4300"/>
            <a:ext cx="9143999" cy="67900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608138" y="561975"/>
          <a:ext cx="5926137" cy="5735638"/>
        </p:xfrm>
        <a:graphic>
          <a:graphicData uri="http://schemas.openxmlformats.org/presentationml/2006/ole">
            <p:oleObj spid="_x0000_s1026" name="Документ" r:id="rId3" imgW="5926392" imgH="5736395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Сергей\Desktop\90232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7788" y="496888"/>
            <a:ext cx="7143750" cy="557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ергей\Desktop\10058872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0"/>
            <a:ext cx="4947515" cy="7161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Сергей\Desktop\ЭРУДИТ сказки\92adc10387ec7265c2e6ac12779b41f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71734" y="109538"/>
            <a:ext cx="11644394" cy="769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Сергей\Desktop\ЭРУДИТ сказки\10097496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3582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ергей\Desktop\ЭРУДИТ сказки\01labccbc1299186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726" y="-571528"/>
            <a:ext cx="6419850" cy="6731029"/>
          </a:xfrm>
          <a:prstGeom prst="rect">
            <a:avLst/>
          </a:prstGeom>
          <a:noFill/>
        </p:spPr>
      </p:pic>
      <p:pic>
        <p:nvPicPr>
          <p:cNvPr id="1027" name="Picture 3" descr="C:\Users\Сергей\Desktop\ЭРУДИТ сказки\09labj6l812898123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-500090"/>
            <a:ext cx="4786346" cy="6858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Сергей\Desktop\ЭРУДИТ сказки\prezentatsiya_MOYDODYR_U_DETEY_Page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8138" y="1"/>
            <a:ext cx="94821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Сергей\Desktop\ЭРУДИТ сказки\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40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Сергей\Desktop\ЭРУДИТ сказки\246ae741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8858280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ергей\Desktop\ЭРУДИТ сказки\s12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-214338"/>
            <a:ext cx="8072494" cy="6892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Сергей\Desktop\ЭРУДИТ сказки\skazki-i-stixi-chukovskogo-putani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277233" cy="6072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28</Words>
  <Application>Microsoft Office PowerPoint</Application>
  <PresentationFormat>Экран (4:3)</PresentationFormat>
  <Paragraphs>5</Paragraphs>
  <Slides>33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Документ</vt:lpstr>
      <vt:lpstr>КАК ХОРОШО УМЕТЬ ЧИТАТЬ.</vt:lpstr>
      <vt:lpstr>Э Р У Д И Т.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ХОРОШО УМЕТЬ ЧИТАТЬ.</dc:title>
  <dc:creator>Сергей</dc:creator>
  <cp:lastModifiedBy>Сергей</cp:lastModifiedBy>
  <cp:revision>9</cp:revision>
  <dcterms:created xsi:type="dcterms:W3CDTF">2019-03-08T10:44:17Z</dcterms:created>
  <dcterms:modified xsi:type="dcterms:W3CDTF">2019-03-08T17:14:47Z</dcterms:modified>
</cp:coreProperties>
</file>